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84" r:id="rId3"/>
    <p:sldId id="472" r:id="rId4"/>
    <p:sldId id="496" r:id="rId5"/>
    <p:sldId id="473" r:id="rId6"/>
    <p:sldId id="495" r:id="rId7"/>
    <p:sldId id="474" r:id="rId8"/>
    <p:sldId id="494" r:id="rId9"/>
    <p:sldId id="475" r:id="rId10"/>
    <p:sldId id="493" r:id="rId11"/>
    <p:sldId id="476" r:id="rId12"/>
    <p:sldId id="492" r:id="rId13"/>
    <p:sldId id="477" r:id="rId14"/>
    <p:sldId id="491" r:id="rId15"/>
    <p:sldId id="478" r:id="rId16"/>
    <p:sldId id="490" r:id="rId17"/>
    <p:sldId id="479" r:id="rId18"/>
    <p:sldId id="489" r:id="rId19"/>
    <p:sldId id="480" r:id="rId20"/>
    <p:sldId id="488" r:id="rId21"/>
    <p:sldId id="481" r:id="rId22"/>
    <p:sldId id="487" r:id="rId23"/>
    <p:sldId id="482" r:id="rId24"/>
    <p:sldId id="486" r:id="rId25"/>
    <p:sldId id="483" r:id="rId26"/>
    <p:sldId id="48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9" autoAdjust="0"/>
    <p:restoredTop sz="94660"/>
  </p:normalViewPr>
  <p:slideViewPr>
    <p:cSldViewPr snapToGrid="0">
      <p:cViewPr>
        <p:scale>
          <a:sx n="48" d="100"/>
          <a:sy n="48" d="100"/>
        </p:scale>
        <p:origin x="2934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G1D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Eighth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32343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Volunteer Examiners and Volunteer Examiner Coordinators; temporary identification; element credit; remote operation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G1D04 [97.509(3)(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)(c)]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Who must observe the administration of a Technician class license examination?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 least three Volunteer Examiners of General class or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least two Volunteer Examiners of General class or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At least two Volunteer Examiners of Technician class or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least three Volunteer Examiners of Technician class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440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740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G1D05 [97.7]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operating a US station by remote control from outside the country, what license is required of the control operator?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US operator/primary station license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an appropriate US operator/primary license and a special remote station permit from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a license from the foreign country, as long as the call sign includes identification of portable operation in the US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license from the foreign country and a special remote station permit from the FCC</a:t>
            </a:r>
          </a:p>
        </p:txBody>
      </p:sp>
    </p:spTree>
    <p:extLst>
      <p:ext uri="{BB962C8B-B14F-4D97-AF65-F5344CB8AC3E}">
        <p14:creationId xmlns:p14="http://schemas.microsoft.com/office/powerpoint/2010/main" val="1598155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G1D05 [97.7]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operating a US station by remote control from outside the country, what license is required of the control operator?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US operator/primary station license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an appropriate US operator/primary license and a special remote station permit from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a license from the foreign country, as long as the call sign includes identification of portable operation in the US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license from the foreign country and a special remote station permit from the FCC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3537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21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G1D06 [97.119(f)(2)]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Until an upgrade to General class is shown in the FCC database, when must a Technician licensee identify with "AG" after their call sign?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Whenever they operate using General class frequency privileges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Whenever they operate on any amateur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Whenever they operate using Technician frequency privileges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special identifier is not required if their General class license application has been filed with the FCC</a:t>
            </a:r>
          </a:p>
        </p:txBody>
      </p:sp>
    </p:spTree>
    <p:extLst>
      <p:ext uri="{BB962C8B-B14F-4D97-AF65-F5344CB8AC3E}">
        <p14:creationId xmlns:p14="http://schemas.microsoft.com/office/powerpoint/2010/main" val="907666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G1D06 [97.119(f)(2)]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Until an upgrade to General class is shown in the FCC database, when must a Technician licensee identify with "AG" after their call sign?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Whenever they operate using General class frequency privileges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Whenever they operate on any amateur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Whenever they operate using Technician frequency privileges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special identifier is not required if their General class license application has been filed with the FCC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12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375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G1D07 [97.509(b)(1)]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Volunteer Examiners are accredited by what organization?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Federal Communications Commission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Universal Licensing System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Volunteer Examiner Coordinator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Wireless Telecommunications Bureau</a:t>
            </a:r>
          </a:p>
        </p:txBody>
      </p:sp>
    </p:spTree>
    <p:extLst>
      <p:ext uri="{BB962C8B-B14F-4D97-AF65-F5344CB8AC3E}">
        <p14:creationId xmlns:p14="http://schemas.microsoft.com/office/powerpoint/2010/main" val="2869221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G1D07 [97.509(b)(1)]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Volunteer Examiners are accredited by what organization?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Federal Communications Commission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Universal Licensing System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Volunteer Examiner Coordinator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Wireless Telecommunications Bureau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84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696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G1D08 [97.509(b)(3)]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criteria must be met for a non-US citizen to be an accredited Volunteer Examiner?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person must be a resident of the US for a minimum of 5 years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person must hold an FCC granted amateur radio license of General class or above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person's home citizenship must be in ITU region 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None of these choices is correct; a non-US citizen cannot be a Volunteer Examiner</a:t>
            </a:r>
          </a:p>
        </p:txBody>
      </p:sp>
    </p:spTree>
    <p:extLst>
      <p:ext uri="{BB962C8B-B14F-4D97-AF65-F5344CB8AC3E}">
        <p14:creationId xmlns:p14="http://schemas.microsoft.com/office/powerpoint/2010/main" val="20788450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G1D08 [97.509(b)(3)]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criteria must be met for a non-US citizen to be an accredited Volunteer Examiner?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person must be a resident of the US for a minimum of 5 years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person must hold an FCC granted amateur radio license of General class or above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person's home citizenship must be in ITU region 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None of these choices is correct; a non-US citizen cannot be a Volunteer Examiner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8400"/>
            <a:ext cx="11277600" cy="9906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5603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G1D09 [97.9(b)]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long is a Certificate of Successful Completion of Examination (CSCE) valid for exam element credit?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30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180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365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For as long as your current license is valid</a:t>
            </a:r>
          </a:p>
        </p:txBody>
      </p:sp>
    </p:spTree>
    <p:extLst>
      <p:ext uri="{BB962C8B-B14F-4D97-AF65-F5344CB8AC3E}">
        <p14:creationId xmlns:p14="http://schemas.microsoft.com/office/powerpoint/2010/main" val="409275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7097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G1D09 [97.9(b)]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long is a Certificate of Successful Completion of Examination (CSCE) valid for exam element credit?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30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180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365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For as long as your current license is valid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3810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143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G1D10 [97.509(b)(2)]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minimum age that one must be to qualify as an accredited Volunteer Examiner?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16 years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18 years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21 years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There is no age limit</a:t>
            </a:r>
          </a:p>
        </p:txBody>
      </p:sp>
    </p:spTree>
    <p:extLst>
      <p:ext uri="{BB962C8B-B14F-4D97-AF65-F5344CB8AC3E}">
        <p14:creationId xmlns:p14="http://schemas.microsoft.com/office/powerpoint/2010/main" val="24727746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G1D10 [97.509(b)(2)]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minimum age that one must be to qualify as an accredited Volunteer Examiner?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16 years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18 years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21 years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There is no age limit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84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5096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G1D11 [97.505]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action is required to obtain a new General class license after a previously held license has expired and the two-year grace period has passed?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must have a letter from the FCC showing they once held an amateur or commercial license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There are no requirements other than being able to show a copy of the expired license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Contact the FCC to have the license reinstated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applicant must show proof of the appropriate expired license grant and pass the current Element 2 exam</a:t>
            </a:r>
          </a:p>
        </p:txBody>
      </p:sp>
    </p:spTree>
    <p:extLst>
      <p:ext uri="{BB962C8B-B14F-4D97-AF65-F5344CB8AC3E}">
        <p14:creationId xmlns:p14="http://schemas.microsoft.com/office/powerpoint/2010/main" val="3073090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G1D11 [97.505]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action is required to obtain a new General class license after a previously held license has expired and the two-year grace period has passed?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must have a letter from the FCC showing they once held an amateur or commercial license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There are no requirements other than being able to show a copy of the expired license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Contact the FCC to have the license reinstated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applicant must show proof of the appropriate expired license grant and pass the current Element 2 exam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38364" y="4648200"/>
            <a:ext cx="11277600" cy="93523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725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G1D12 [97.507]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operating a station in South America by remote control over the internet from the US, what regulations apply?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Those of both the remote station's country and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Those of the remote station's country and the FCC's third-party regulations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those of the remote station's country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Only those of the FCC</a:t>
            </a:r>
          </a:p>
        </p:txBody>
      </p:sp>
    </p:spTree>
    <p:extLst>
      <p:ext uri="{BB962C8B-B14F-4D97-AF65-F5344CB8AC3E}">
        <p14:creationId xmlns:p14="http://schemas.microsoft.com/office/powerpoint/2010/main" val="9934724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G1D12 [97.507]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operating a station in South America by remote control over the internet from the US, what regulations apply?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Those of both the remote station's country and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Those of the remote station's country and the FCC's third-party regulations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those of the remote station's country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Only those of the FCC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2766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25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G1D01 [97.501, 97.505(a)]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Who may receive partial credit for the elements represented by an expired amateur radio license?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Any person who can demonstrate that they once held an FCC-issued General, Advanced, or Amateur Extra class license that was not revoked by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Anyone who held an FCC-issued amateur radio license that expired not less than 5 and not more than 15 years ago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Any person who previously held an amateur license issued by another country, but only if that country has a current reciprocal licensing agreement with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Only persons who once held an FCC issued Novice, Technician, or Technician Plus license</a:t>
            </a:r>
          </a:p>
        </p:txBody>
      </p:sp>
    </p:spTree>
    <p:extLst>
      <p:ext uri="{BB962C8B-B14F-4D97-AF65-F5344CB8AC3E}">
        <p14:creationId xmlns:p14="http://schemas.microsoft.com/office/powerpoint/2010/main" val="3152576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G1D01 [97.501, 97.505(a)]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Who may receive partial credit for the elements represented by an expired amateur radio license?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Any person who can demonstrate that they once held an FCC-issued General, Advanced, or Amateur Extra class license that was not revoked by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Anyone who held an FCC-issued amateur radio license that expired not less than 5 and not more than 15 years ago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Any person who previously held an amateur license issued by another country, but only if that country has a current reciprocal licensing agreement with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Only persons who once held an FCC issued Novice, Technician, or Technician Plus license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74324" y="2057400"/>
            <a:ext cx="11277600" cy="13716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838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G1D02 [97.509(b)(3)(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license examinations may you administer as an accredited Volunteer Examiner holding a General class operator license?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General and Technician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None, only Amateur Extra class licensees may be accredited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Technician only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Amateur Extra, General, and Technician</a:t>
            </a:r>
          </a:p>
        </p:txBody>
      </p:sp>
    </p:spTree>
    <p:extLst>
      <p:ext uri="{BB962C8B-B14F-4D97-AF65-F5344CB8AC3E}">
        <p14:creationId xmlns:p14="http://schemas.microsoft.com/office/powerpoint/2010/main" val="3516298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G1D02 [97.509(b)(3)(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license examinations may you administer as an accredited Volunteer Examiner holding a General class operator license?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General and Technician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None, only Amateur Extra class licensees may be accredited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Technician only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Amateur Extra, General, and Technician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63193" y="288190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641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G1D03 [97.9(b)]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of the following band segments may you operate if you are a Technician class operator and have an unexpired Certificate of Successful Completion of Examination (CSCE) for General class privileges?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Only the Technician band segments until your upgrade is posted in the FCC database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on the Technician band segments until you have a receipt for the FCC application fee payment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 any General or Technician class band segment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 any General or Technician class band segment except 30 meters and 60 meters</a:t>
            </a:r>
          </a:p>
        </p:txBody>
      </p:sp>
    </p:spTree>
    <p:extLst>
      <p:ext uri="{BB962C8B-B14F-4D97-AF65-F5344CB8AC3E}">
        <p14:creationId xmlns:p14="http://schemas.microsoft.com/office/powerpoint/2010/main" val="2417033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G1D03 [97.9(b)]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of the following band segments may you operate if you are a Technician class operator and have an unexpired Certificate of Successful Completion of Examination (CSCE) for General class privileges?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Only the Technician band segments until your upgrade is posted in the FCC database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on the Technician band segments until you have a receipt for the FCC application fee payment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 any General or Technician class band segment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 any General or Technician class band segment except 30 meters and 60 meters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45720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595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G1D04 [97.509(3)(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)(c)]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Who must observe the administration of a Technician class license examination?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 least three Volunteer Examiners of General class or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least two Volunteer Examiners of General class or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At least two Volunteer Examiners of Technician class or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least three Volunteer Examiners of Technician class</a:t>
            </a:r>
          </a:p>
        </p:txBody>
      </p:sp>
    </p:spTree>
    <p:extLst>
      <p:ext uri="{BB962C8B-B14F-4D97-AF65-F5344CB8AC3E}">
        <p14:creationId xmlns:p14="http://schemas.microsoft.com/office/powerpoint/2010/main" val="1268378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1897</Words>
  <Application>Microsoft Office PowerPoint</Application>
  <PresentationFormat>Widescreen</PresentationFormat>
  <Paragraphs>188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11</cp:revision>
  <dcterms:created xsi:type="dcterms:W3CDTF">2023-05-09T14:58:22Z</dcterms:created>
  <dcterms:modified xsi:type="dcterms:W3CDTF">2023-05-12T16:44:40Z</dcterms:modified>
</cp:coreProperties>
</file>